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4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2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0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1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6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6795A-D211-D247-86BC-A5735943DA8E}" type="datetimeFigureOut">
              <a:rPr lang="en-US" smtClean="0"/>
              <a:t>3/17/16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FC6F-019E-4543-93F3-7773CDB9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6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_Workshop_Social_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1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2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_Workshop_Social_2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45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5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45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74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64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3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81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ent_Workshop_Social_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6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96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0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2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52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2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90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Workshop_Social_2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46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571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39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0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9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8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39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0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9339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0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5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0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4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_Workshop_Social_0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35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Macintosh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Velazquez</dc:creator>
  <cp:lastModifiedBy>Jason Velazquez</cp:lastModifiedBy>
  <cp:revision>2</cp:revision>
  <dcterms:created xsi:type="dcterms:W3CDTF">2016-03-17T16:37:50Z</dcterms:created>
  <dcterms:modified xsi:type="dcterms:W3CDTF">2016-03-17T16:53:10Z</dcterms:modified>
</cp:coreProperties>
</file>